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9" r:id="rId12"/>
    <p:sldId id="268" r:id="rId13"/>
    <p:sldId id="270" r:id="rId14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25198"/>
    <a:srgbClr val="000099"/>
    <a:srgbClr val="1C1C1C"/>
    <a:srgbClr val="CC6600"/>
    <a:srgbClr val="FF9966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11" autoAdjust="0"/>
    <p:restoredTop sz="94652" autoAdjust="0"/>
  </p:normalViewPr>
  <p:slideViewPr>
    <p:cSldViewPr>
      <p:cViewPr varScale="1">
        <p:scale>
          <a:sx n="84" d="100"/>
          <a:sy n="84" d="100"/>
        </p:scale>
        <p:origin x="12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0A0AD-1C62-4B26-9D76-2F4A43C0BD37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891998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4E0ED-4FE9-4EA5-A830-BBA1D2C46557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69592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374DA-E916-4203-BC4B-D1E65404FF9D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36471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ED79C-D37B-4DA7-816B-E155450EEBCE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38388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12DCC-10AE-4322-A153-2CE236035D6F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64549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AF9F3-CA00-44C6-A0E1-56A30B43E584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984218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4BD72-7E90-44C8-BD6A-813AD85DB5D7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599430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EA8D6-4585-47BA-B211-B168D49772E9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615889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55F80-7548-4B3A-93DB-6DAFD9F230F7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76745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88153-BF9B-4765-A568-F29E3494E586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40511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BFCCC-87D8-4EEB-8359-7B68C48EE9C9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950881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7CA47F0-A88A-41B0-B366-B2D5DC32EBA0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2"/>
          <p:cNvSpPr>
            <a:spLocks noGrp="1"/>
          </p:cNvSpPr>
          <p:nvPr>
            <p:ph type="ctrTitle"/>
          </p:nvPr>
        </p:nvSpPr>
        <p:spPr>
          <a:xfrm>
            <a:off x="323850" y="1773238"/>
            <a:ext cx="8421688" cy="2306637"/>
          </a:xfrm>
        </p:spPr>
        <p:txBody>
          <a:bodyPr/>
          <a:lstStyle/>
          <a:p>
            <a:pPr eaLnBrk="1" hangingPunct="1"/>
            <a:r>
              <a:rPr lang="ru-RU" altLang="ru-RU" sz="540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Отчет </a:t>
            </a:r>
            <a:br>
              <a:rPr lang="ru-RU" altLang="ru-RU" sz="540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ru-RU" altLang="ru-RU" sz="540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МО и ВО «Ювентис»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088" y="0"/>
            <a:ext cx="2636912" cy="2636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116013" y="558958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latin typeface="Comic Sans MS" panose="030F0702030302020204" pitchFamily="66" charset="0"/>
              </a:rPr>
              <a:t>Встреча Школы актива города </a:t>
            </a:r>
            <a:br>
              <a:rPr lang="ru-RU" altLang="ru-RU" sz="2800" smtClean="0">
                <a:latin typeface="Comic Sans MS" panose="030F0702030302020204" pitchFamily="66" charset="0"/>
              </a:rPr>
            </a:br>
            <a:r>
              <a:rPr lang="ru-RU" altLang="ru-RU" sz="2800" smtClean="0">
                <a:latin typeface="Comic Sans MS" panose="030F0702030302020204" pitchFamily="66" charset="0"/>
              </a:rPr>
              <a:t>«Молодежь здоровая», ноябрь</a:t>
            </a:r>
            <a:endParaRPr lang="ru-RU" altLang="ru-RU" sz="280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371" y="118244"/>
            <a:ext cx="5113737" cy="2950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8" y="24547"/>
            <a:ext cx="4320480" cy="3019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925" y="3070225"/>
            <a:ext cx="4608513" cy="259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116013" y="564356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chemeClr val="tx1"/>
                </a:solidFill>
                <a:latin typeface="Comic Sans MS" panose="030F0702030302020204" pitchFamily="66" charset="0"/>
              </a:rPr>
              <a:t>«День добра», декабрь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436096" cy="3627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728" y="3356992"/>
            <a:ext cx="4975084" cy="2583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8144" y="98982"/>
            <a:ext cx="3043546" cy="3429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755650" y="5589588"/>
            <a:ext cx="8856663" cy="1143000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Comic Sans MS" panose="030F0702030302020204" pitchFamily="66" charset="0"/>
              </a:rPr>
              <a:t>Новогодний благотворительный концерт </a:t>
            </a:r>
            <a:br>
              <a:rPr lang="ru-RU" altLang="ru-RU" sz="2400" smtClean="0">
                <a:latin typeface="Comic Sans MS" panose="030F0702030302020204" pitchFamily="66" charset="0"/>
              </a:rPr>
            </a:br>
            <a:r>
              <a:rPr lang="ru-RU" altLang="ru-RU" sz="2400" smtClean="0">
                <a:latin typeface="Comic Sans MS" panose="030F0702030302020204" pitchFamily="66" charset="0"/>
              </a:rPr>
              <a:t>в больнице им. Красного креста, декабрь</a:t>
            </a:r>
            <a:endParaRPr lang="ru-RU" altLang="ru-RU" sz="240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03" y="317222"/>
            <a:ext cx="7877007" cy="5255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-1116013" y="115888"/>
            <a:ext cx="6069013" cy="6397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#</a:t>
            </a:r>
            <a:r>
              <a:rPr lang="ru-RU" altLang="ru-RU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КПКашники2016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72" y="2130922"/>
            <a:ext cx="2011152" cy="2011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7463"/>
            <a:ext cx="5164137" cy="686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-1116013" y="630238"/>
            <a:ext cx="606901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3200" i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#</a:t>
            </a:r>
            <a:r>
              <a:rPr lang="ru-RU" altLang="ru-RU" sz="3200" i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про45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-1116013" y="1144588"/>
            <a:ext cx="606901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3200" i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#</a:t>
            </a:r>
            <a:r>
              <a:rPr lang="ru-RU" altLang="ru-RU" sz="3200" i="1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ювентис</a:t>
            </a:r>
            <a:endParaRPr lang="ru-RU" altLang="ru-RU" sz="3200" i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5697538"/>
            <a:ext cx="8229600" cy="981075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solidFill>
                  <a:schemeClr val="tx1"/>
                </a:solidFill>
                <a:latin typeface="Comic Sans MS" panose="030F0702030302020204" pitchFamily="66" charset="0"/>
              </a:rPr>
              <a:t>«Ювентийская вертушка», сентябрь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26"/>
          <a:stretch/>
        </p:blipFill>
        <p:spPr>
          <a:xfrm>
            <a:off x="0" y="116632"/>
            <a:ext cx="8853896" cy="2101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045728"/>
            <a:ext cx="5472608" cy="3642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7613" y="5688013"/>
            <a:ext cx="8229600" cy="981075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solidFill>
                  <a:schemeClr val="tx1"/>
                </a:solidFill>
                <a:latin typeface="Comic Sans MS" panose="030F0702030302020204" pitchFamily="66" charset="0"/>
              </a:rPr>
              <a:t>Военно-исторический квест, сентябрь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5009652" cy="36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6096" y="2252634"/>
            <a:ext cx="3672801" cy="3435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5661025"/>
            <a:ext cx="8229600" cy="981075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chemeClr val="tx1"/>
                </a:solidFill>
                <a:latin typeface="Comic Sans MS" panose="030F0702030302020204" pitchFamily="66" charset="0"/>
              </a:rPr>
              <a:t>Презентация кружков и секций«Действуй! Твори! Дерзай!», сентябрь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113503"/>
            <a:ext cx="5544616" cy="3699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20704"/>
            <a:ext cx="3731737" cy="2483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536" y="35941"/>
            <a:ext cx="3727388" cy="2468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116013" y="558958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latin typeface="Comic Sans MS" panose="030F0702030302020204" pitchFamily="66" charset="0"/>
              </a:rPr>
              <a:t>Акция «Дарю тебе сердце», сентябрь</a:t>
            </a:r>
            <a:endParaRPr lang="ru-RU" altLang="ru-RU" sz="320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220"/>
            <a:ext cx="5243322" cy="3189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8400" y="2674961"/>
            <a:ext cx="5635600" cy="3153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187450" y="558958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latin typeface="Comic Sans MS" panose="030F0702030302020204" pitchFamily="66" charset="0"/>
              </a:rPr>
              <a:t>Интерактивно-познавательная игра «Обратный отсчет»</a:t>
            </a:r>
            <a:endParaRPr lang="ru-RU" altLang="ru-RU" sz="320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195440" cy="2799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6340"/>
            <a:ext cx="4208716" cy="2808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878" y="2564903"/>
            <a:ext cx="4699496" cy="3135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1758950" y="5949950"/>
            <a:ext cx="7200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latin typeface="Comic Sans MS" panose="030F0702030302020204" pitchFamily="66" charset="0"/>
                <a:cs typeface="Times New Roman" panose="02020603050405020304" pitchFamily="18" charset="0"/>
              </a:rPr>
              <a:t>Посвящение в «Ювентис», октябрь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985" y="381199"/>
            <a:ext cx="3739486" cy="2279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116632"/>
            <a:ext cx="4208983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934072"/>
            <a:ext cx="4267446" cy="2847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971550" y="5516563"/>
            <a:ext cx="8589963" cy="1143000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latin typeface="Comic Sans MS" panose="030F0702030302020204" pitchFamily="66" charset="0"/>
              </a:rPr>
              <a:t>Акция «Молодые герои Зауралья», ноябрь</a:t>
            </a:r>
            <a:endParaRPr lang="ru-RU" altLang="ru-RU" sz="2800" b="1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9692" y="-25830"/>
            <a:ext cx="5544616" cy="3106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591450"/>
            <a:ext cx="446671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" y="2591450"/>
            <a:ext cx="4793098" cy="3264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187450" y="558958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latin typeface="Comic Sans MS" panose="030F0702030302020204" pitchFamily="66" charset="0"/>
              </a:rPr>
              <a:t>Акция «Не забудь поздравить маму!», ноябрь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976791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206" y="2487788"/>
            <a:ext cx="5067199" cy="3319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3548</TotalTime>
  <Words>72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Comic Sans MS</vt:lpstr>
      <vt:lpstr>Times New Roman</vt:lpstr>
      <vt:lpstr>Diseño predeterminado</vt:lpstr>
      <vt:lpstr>Отчет  МО и ВО «Ювентис»</vt:lpstr>
      <vt:lpstr>«Ювентийская вертушка», сентябрь</vt:lpstr>
      <vt:lpstr>Военно-исторический квест, сентябрь</vt:lpstr>
      <vt:lpstr>Презентация кружков и секций«Действуй! Твори! Дерзай!», сентябрь</vt:lpstr>
      <vt:lpstr>Акция «Дарю тебе сердце», сентябрь</vt:lpstr>
      <vt:lpstr>Интерактивно-познавательная игра «Обратный отсчет»</vt:lpstr>
      <vt:lpstr>Презентация PowerPoint</vt:lpstr>
      <vt:lpstr>Акция «Молодые герои Зауралья», ноябрь</vt:lpstr>
      <vt:lpstr>Акция «Не забудь поздравить маму!», ноябрь</vt:lpstr>
      <vt:lpstr>Встреча Школы актива города  «Молодежь здоровая», ноябрь</vt:lpstr>
      <vt:lpstr>«День добра», декабрь</vt:lpstr>
      <vt:lpstr>Новогодний благотворительный концерт  в больнице им. Красного креста, декабрь</vt:lpstr>
      <vt:lpstr>#КПКашники2016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Администратор</cp:lastModifiedBy>
  <cp:revision>550</cp:revision>
  <dcterms:created xsi:type="dcterms:W3CDTF">2010-05-23T14:28:12Z</dcterms:created>
  <dcterms:modified xsi:type="dcterms:W3CDTF">2016-03-17T07:26:48Z</dcterms:modified>
</cp:coreProperties>
</file>